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4" r:id="rId10"/>
    <p:sldId id="266" r:id="rId11"/>
    <p:sldId id="267" r:id="rId12"/>
    <p:sldId id="269" r:id="rId13"/>
    <p:sldId id="261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3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14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0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27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5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66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989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9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86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29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26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28EB9-0FDD-4A94-9F15-23A94755A685}" type="datetimeFigureOut">
              <a:rPr lang="zh-CN" altLang="en-US" smtClean="0"/>
              <a:t>2016/12/25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3C122-52CD-4177-AB45-6CA2B192EA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00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28902" r="7304" b="30093"/>
          <a:stretch/>
        </p:blipFill>
        <p:spPr>
          <a:xfrm>
            <a:off x="6509822" y="2126978"/>
            <a:ext cx="746976" cy="6825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" t="27387" r="8848" b="28725"/>
          <a:stretch/>
        </p:blipFill>
        <p:spPr>
          <a:xfrm>
            <a:off x="2603713" y="1939314"/>
            <a:ext cx="930730" cy="9633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6" t="8358" r="28823" b="4574"/>
          <a:stretch/>
        </p:blipFill>
        <p:spPr>
          <a:xfrm>
            <a:off x="3747751" y="0"/>
            <a:ext cx="1455313" cy="288637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t="28582" r="8986" b="28275"/>
          <a:stretch/>
        </p:blipFill>
        <p:spPr>
          <a:xfrm>
            <a:off x="5391078" y="1939314"/>
            <a:ext cx="930730" cy="9470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0" t="28852" r="15633" b="29085"/>
          <a:stretch/>
        </p:blipFill>
        <p:spPr>
          <a:xfrm>
            <a:off x="1688795" y="2061779"/>
            <a:ext cx="538843" cy="70212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006" y="4215335"/>
            <a:ext cx="914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字迹-元童楷隶繁体" panose="02010600010101010101" pitchFamily="2" charset="-122"/>
                <a:ea typeface="方正字迹-元童楷隶繁体" panose="02010600010101010101" pitchFamily="2" charset="-122"/>
              </a:rPr>
              <a:t>华容道</a:t>
            </a:r>
            <a:endParaRPr lang="en-US" altLang="zh-CN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字迹-元童楷隶繁体" panose="02010600010101010101" pitchFamily="2" charset="-122"/>
              <a:ea typeface="方正字迹-元童楷隶繁体" panose="0201060001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7700" y="3465137"/>
            <a:ext cx="727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</a:t>
            </a: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曹操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安卓端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的出逃计划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--------------------201411212025</a:t>
            </a:r>
            <a:r>
              <a:rPr lang="zh-CN" altLang="en-US" sz="20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265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7800" y="777221"/>
            <a:ext cx="896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画人物块函数（黄白判断）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896429"/>
            <a:ext cx="8102600" cy="40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7800" y="777221"/>
            <a:ext cx="896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添加步数与时间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58" y="1896429"/>
            <a:ext cx="5702738" cy="41231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58" y="1896429"/>
            <a:ext cx="4633685" cy="48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7800" y="777221"/>
            <a:ext cx="896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添加步数与时间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78" y="1896429"/>
            <a:ext cx="7484527" cy="2675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77" y="1896428"/>
            <a:ext cx="7454151" cy="411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2489200" y="77722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33" y="0"/>
            <a:ext cx="385762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33" y="0"/>
            <a:ext cx="3857625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33" y="0"/>
            <a:ext cx="3857625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3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006" y="4215335"/>
            <a:ext cx="914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字迹-元童楷隶繁体" panose="02010600010101010101" pitchFamily="2" charset="-122"/>
                <a:ea typeface="方正字迹-元童楷隶繁体" panose="02010600010101010101" pitchFamily="2" charset="-122"/>
              </a:rPr>
              <a:t>华容道</a:t>
            </a:r>
            <a:endParaRPr lang="en-US" altLang="zh-CN" sz="4000" dirty="0" smtClean="0">
              <a:solidFill>
                <a:schemeClr val="tx1">
                  <a:lumMod val="85000"/>
                  <a:lumOff val="15000"/>
                </a:schemeClr>
              </a:solidFill>
              <a:latin typeface="方正字迹-元童楷隶繁体" panose="02010600010101010101" pitchFamily="2" charset="-122"/>
              <a:ea typeface="方正字迹-元童楷隶繁体" panose="0201060001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7700" y="2169737"/>
            <a:ext cx="72771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en-US" altLang="zh-CN" sz="28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28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88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2501900" y="77722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28" y="350510"/>
            <a:ext cx="4269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-2501900" y="77722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4" y="1465540"/>
            <a:ext cx="7375526" cy="52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7800" y="777221"/>
            <a:ext cx="896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软件，设计人物块、胜利标志、背景图、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图标，并替换参考代码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9" y="1896429"/>
            <a:ext cx="8294882" cy="376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55" y="4586164"/>
            <a:ext cx="3126229" cy="226941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755" y="767070"/>
            <a:ext cx="2279650" cy="4559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38" y="1300520"/>
            <a:ext cx="1624146" cy="16341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50" y="1292842"/>
            <a:ext cx="1649227" cy="16594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0" y="2941198"/>
            <a:ext cx="1646341" cy="8003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78" y="2961078"/>
            <a:ext cx="1646341" cy="800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48" y="2952454"/>
            <a:ext cx="841463" cy="16646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99" y="1300337"/>
            <a:ext cx="841463" cy="16646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8" y="1276761"/>
            <a:ext cx="836890" cy="16692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69" y="2949980"/>
            <a:ext cx="836890" cy="16692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7" y="3728804"/>
            <a:ext cx="841463" cy="8321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64" y="3754304"/>
            <a:ext cx="849013" cy="8396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8" y="4573946"/>
            <a:ext cx="851825" cy="8424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528" y="4623989"/>
            <a:ext cx="782029" cy="7733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48" y="4597337"/>
            <a:ext cx="841463" cy="83216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777" y="4631887"/>
            <a:ext cx="805446" cy="7965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7" y="3758497"/>
            <a:ext cx="809831" cy="80088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513" y="3758369"/>
            <a:ext cx="851349" cy="84194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48" y="1281334"/>
            <a:ext cx="841463" cy="166463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77" y="1280141"/>
            <a:ext cx="841463" cy="166463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8" y="2932702"/>
            <a:ext cx="841463" cy="166463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06" y="2952454"/>
            <a:ext cx="841463" cy="166463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1" y="386069"/>
            <a:ext cx="914402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7800" y="777221"/>
            <a:ext cx="896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初始化块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89" y="1896428"/>
            <a:ext cx="8377141" cy="34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7800" y="777221"/>
            <a:ext cx="896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onTouch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监听器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1896429"/>
            <a:ext cx="82200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7800" y="777221"/>
            <a:ext cx="896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onDraw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方法（涉及图片压缩函数）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400" y="88900"/>
            <a:ext cx="727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一次曹操在安卓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端的出逃计划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--------------------201411212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025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王倩芸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--------------------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8" y="1944965"/>
            <a:ext cx="8272463" cy="39096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21" y="3405465"/>
            <a:ext cx="8058956" cy="139513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5792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211</Words>
  <Application>Microsoft Office PowerPoint</Application>
  <PresentationFormat>全屏显示(4:3)</PresentationFormat>
  <Paragraphs>50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方正字迹-元童楷隶繁体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Dayan Wang</dc:creator>
  <cp:lastModifiedBy>Dayan Wang</cp:lastModifiedBy>
  <cp:revision>18</cp:revision>
  <dcterms:created xsi:type="dcterms:W3CDTF">2016-12-21T04:44:38Z</dcterms:created>
  <dcterms:modified xsi:type="dcterms:W3CDTF">2016-12-25T08:37:32Z</dcterms:modified>
</cp:coreProperties>
</file>